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36" r:id="rId3"/>
    <p:sldId id="440" r:id="rId5"/>
    <p:sldId id="283" r:id="rId6"/>
    <p:sldId id="439" r:id="rId7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16" userDrawn="1">
          <p15:clr>
            <a:srgbClr val="A4A3A4"/>
          </p15:clr>
        </p15:guide>
        <p15:guide id="2" pos="7246" userDrawn="1">
          <p15:clr>
            <a:srgbClr val="A4A3A4"/>
          </p15:clr>
        </p15:guide>
        <p15:guide id="3" orient="horz" pos="580" userDrawn="1">
          <p15:clr>
            <a:srgbClr val="A4A3A4"/>
          </p15:clr>
        </p15:guide>
        <p15:guide id="4" orient="horz" pos="39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i abbey" initials="H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3CD"/>
    <a:srgbClr val="37CFFF"/>
    <a:srgbClr val="61C8CE"/>
    <a:srgbClr val="BFBFBF"/>
    <a:srgbClr val="FAFAFA"/>
    <a:srgbClr val="59C3EB"/>
    <a:srgbClr val="ADC0F5"/>
    <a:srgbClr val="A85400"/>
    <a:srgbClr val="CC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7" autoAdjust="0"/>
    <p:restoredTop sz="94660"/>
  </p:normalViewPr>
  <p:slideViewPr>
    <p:cSldViewPr showGuides="1">
      <p:cViewPr>
        <p:scale>
          <a:sx n="75" d="100"/>
          <a:sy n="75" d="100"/>
        </p:scale>
        <p:origin x="180" y="720"/>
      </p:cViewPr>
      <p:guideLst>
        <p:guide pos="2816"/>
        <p:guide pos="7246"/>
        <p:guide orient="horz" pos="580"/>
        <p:guide orient="horz" pos="39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8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1C967-329A-4097-9DF7-1D9D57E1F8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0E958-F217-45E3-B324-60C7365EB01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仅保留所属赛道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0B37-74F4-4366-A750-9F718A4858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0B37-74F4-4366-A750-9F718A4858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0E958-F217-45E3-B324-60C7365EB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0B37-74F4-4366-A750-9F718A4858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-1" y="1"/>
            <a:ext cx="1179941" cy="1052288"/>
            <a:chOff x="-2" y="5562600"/>
            <a:chExt cx="1581151" cy="1306653"/>
          </a:xfrm>
        </p:grpSpPr>
        <p:sp>
          <p:nvSpPr>
            <p:cNvPr id="13" name="直角三角形 8"/>
            <p:cNvSpPr/>
            <p:nvPr/>
          </p:nvSpPr>
          <p:spPr>
            <a:xfrm flipV="1">
              <a:off x="-2" y="5562600"/>
              <a:ext cx="1581151" cy="13066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直角三角形 8"/>
            <p:cNvSpPr/>
            <p:nvPr/>
          </p:nvSpPr>
          <p:spPr>
            <a:xfrm rot="5400000" flipH="1" flipV="1">
              <a:off x="148633" y="5428776"/>
              <a:ext cx="1293293" cy="15651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635875" y="3041650"/>
            <a:ext cx="4577715" cy="3831590"/>
          </a:xfrm>
          <a:prstGeom prst="rect">
            <a:avLst/>
          </a:prstGeom>
          <a:effectLst/>
        </p:spPr>
      </p:pic>
      <p:sp>
        <p:nvSpPr>
          <p:cNvPr id="21" name="矩形 20"/>
          <p:cNvSpPr/>
          <p:nvPr userDrawn="1"/>
        </p:nvSpPr>
        <p:spPr>
          <a:xfrm>
            <a:off x="876885" y="979454"/>
            <a:ext cx="357666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876935" y="979170"/>
            <a:ext cx="11337925" cy="0"/>
          </a:xfrm>
          <a:prstGeom prst="line">
            <a:avLst/>
          </a:prstGeom>
          <a:ln>
            <a:solidFill>
              <a:srgbClr val="1C93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 userDrawn="1"/>
        </p:nvSpPr>
        <p:spPr>
          <a:xfrm>
            <a:off x="0" y="6665595"/>
            <a:ext cx="12192000" cy="19240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240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8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2" hasCustomPrompt="1"/>
            <p:custDataLst>
              <p:tags r:id="rId3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8" name="图片占位符 7"/>
          <p:cNvSpPr>
            <a:spLocks noGrp="1"/>
          </p:cNvSpPr>
          <p:nvPr>
            <p:ph type="pic" idx="16393" hasCustomPrompt="1"/>
            <p:custDataLst>
              <p:tags r:id="rId4"/>
            </p:custDataLst>
          </p:nvPr>
        </p:nvSpPr>
        <p:spPr>
          <a:xfrm>
            <a:off x="914400" y="1828800"/>
            <a:ext cx="2844800" cy="16256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914400" y="3657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0" name="文本占位符 9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914400" y="41148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1" name="装饰  0"/>
          <p:cNvSpPr>
            <a:spLocks noGrp="1"/>
          </p:cNvSpPr>
          <p:nvPr>
            <p:ph type="body" idx="16394" hasCustomPrompt="1"/>
            <p:custDataLst>
              <p:tags r:id="rId7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2" name="图片占位符 11"/>
          <p:cNvSpPr>
            <a:spLocks noGrp="1"/>
          </p:cNvSpPr>
          <p:nvPr>
            <p:ph type="pic" idx="16395" hasCustomPrompt="1"/>
            <p:custDataLst>
              <p:tags r:id="rId8"/>
            </p:custDataLst>
          </p:nvPr>
        </p:nvSpPr>
        <p:spPr>
          <a:xfrm>
            <a:off x="4673600" y="1828800"/>
            <a:ext cx="2844800" cy="16256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673600" y="3657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673600" y="41148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装饰  4"/>
          <p:cNvSpPr>
            <a:spLocks noGrp="1"/>
          </p:cNvSpPr>
          <p:nvPr>
            <p:ph type="body" idx="16396" hasCustomPrompt="1"/>
            <p:custDataLst>
              <p:tags r:id="rId11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图片占位符 15"/>
          <p:cNvSpPr>
            <a:spLocks noGrp="1"/>
          </p:cNvSpPr>
          <p:nvPr>
            <p:ph type="pic" idx="16397" hasCustomPrompt="1"/>
            <p:custDataLst>
              <p:tags r:id="rId12"/>
            </p:custDataLst>
          </p:nvPr>
        </p:nvSpPr>
        <p:spPr>
          <a:xfrm>
            <a:off x="8432800" y="1828800"/>
            <a:ext cx="2844800" cy="16256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432800" y="3657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432800" y="41148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../media/image4.png"/><Relationship Id="rId3" Type="http://schemas.openxmlformats.org/officeDocument/2006/relationships/tags" Target="../tags/tag16.xml"/><Relationship Id="rId27" Type="http://schemas.openxmlformats.org/officeDocument/2006/relationships/notesSlide" Target="../notesSlides/notesSlide2.xml"/><Relationship Id="rId26" Type="http://schemas.openxmlformats.org/officeDocument/2006/relationships/slideLayout" Target="../slideLayouts/slideLayout2.xml"/><Relationship Id="rId25" Type="http://schemas.openxmlformats.org/officeDocument/2006/relationships/tags" Target="../tags/tag37.xml"/><Relationship Id="rId24" Type="http://schemas.openxmlformats.org/officeDocument/2006/relationships/tags" Target="../tags/tag36.xml"/><Relationship Id="rId23" Type="http://schemas.openxmlformats.org/officeDocument/2006/relationships/tags" Target="../tags/tag35.xml"/><Relationship Id="rId22" Type="http://schemas.openxmlformats.org/officeDocument/2006/relationships/tags" Target="../tags/tag34.xml"/><Relationship Id="rId21" Type="http://schemas.openxmlformats.org/officeDocument/2006/relationships/tags" Target="../tags/tag33.xml"/><Relationship Id="rId20" Type="http://schemas.openxmlformats.org/officeDocument/2006/relationships/tags" Target="../tags/tag32.xml"/><Relationship Id="rId2" Type="http://schemas.openxmlformats.org/officeDocument/2006/relationships/tags" Target="../tags/tag15.xml"/><Relationship Id="rId19" Type="http://schemas.openxmlformats.org/officeDocument/2006/relationships/tags" Target="../tags/tag31.xml"/><Relationship Id="rId18" Type="http://schemas.openxmlformats.org/officeDocument/2006/relationships/tags" Target="../tags/tag30.xml"/><Relationship Id="rId17" Type="http://schemas.openxmlformats.org/officeDocument/2006/relationships/tags" Target="../tags/tag29.xml"/><Relationship Id="rId16" Type="http://schemas.openxmlformats.org/officeDocument/2006/relationships/tags" Target="../tags/tag28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04389" y="1845590"/>
            <a:ext cx="1080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参赛成果名称</a:t>
            </a:r>
            <a:endParaRPr lang="zh-CN" altLang="en-US" sz="4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75685" y="3429000"/>
            <a:ext cx="50876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所属赛道：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牵头单位：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人：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4337" y="5768612"/>
            <a:ext cx="10800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514975" y="548640"/>
            <a:ext cx="1162685" cy="985520"/>
            <a:chOff x="6273" y="581"/>
            <a:chExt cx="2234" cy="1893"/>
          </a:xfrm>
        </p:grpSpPr>
        <p:sp>
          <p:nvSpPr>
            <p:cNvPr id="4" name="六边形 3"/>
            <p:cNvSpPr/>
            <p:nvPr/>
          </p:nvSpPr>
          <p:spPr>
            <a:xfrm>
              <a:off x="6273" y="582"/>
              <a:ext cx="2234" cy="1892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9" name="图片 8" descr="【竖版】大赛logo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600" y="581"/>
              <a:ext cx="1580" cy="189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 descr="e7d195523061f1c01ef2b70529884c179423570dbaad84926380ABC1F97BAEF0C8FC051856578EAB7874501A1FFE158C4981707381814BCC4D9A8E3554438DEE4FBCF5A5B4D2A8B0989AB57E8BAC65EB486172191761AFEFAD98399B7F929649E3C9CC3C2EDB05375483D52C873C1D6A323B353A12750684349CA2B1649B470708ACE6AB0C23D190"/>
          <p:cNvSpPr txBox="1"/>
          <p:nvPr/>
        </p:nvSpPr>
        <p:spPr>
          <a:xfrm>
            <a:off x="3482394" y="477345"/>
            <a:ext cx="52274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6000">
                <a:ln w="381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4000" b="1" spc="300" dirty="0">
                <a:latin typeface="微软雅黑" panose="020B0503020204020204" pitchFamily="34" charset="-122"/>
                <a:cs typeface="+mn-ea"/>
                <a:sym typeface="+mn-lt"/>
              </a:rPr>
              <a:t>目录</a:t>
            </a:r>
            <a:r>
              <a:rPr lang="en-US" altLang="zh-CN" sz="4000" b="1" spc="300" dirty="0">
                <a:latin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zh-CN" altLang="en-US" sz="4000" b="1" spc="300" dirty="0"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839416" y="1342470"/>
            <a:ext cx="4369665" cy="1859616"/>
            <a:chOff x="1152170" y="1642096"/>
            <a:chExt cx="4369665" cy="1859616"/>
          </a:xfrm>
        </p:grpSpPr>
        <p:sp>
          <p:nvSpPr>
            <p:cNvPr id="6" name="Rectangle 2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005436" y="2290448"/>
              <a:ext cx="2516399" cy="516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ts val="400"/>
                </a:spcBef>
              </a:pPr>
              <a:r>
                <a:rPr lang="zh-CN" altLang="en-US" sz="28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背景和需求</a:t>
              </a:r>
              <a:endPara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152170" y="1642096"/>
              <a:ext cx="1859616" cy="1859616"/>
              <a:chOff x="6712" y="404664"/>
              <a:chExt cx="6259809" cy="6259809"/>
            </a:xfrm>
          </p:grpSpPr>
          <p:pic>
            <p:nvPicPr>
              <p:cNvPr id="12" name="图片 11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2" y="404664"/>
                <a:ext cx="6259809" cy="6259809"/>
              </a:xfrm>
              <a:prstGeom prst="rect">
                <a:avLst/>
              </a:prstGeom>
            </p:spPr>
          </p:pic>
          <p:sp>
            <p:nvSpPr>
              <p:cNvPr id="15" name="文本框 6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653042" y="2155356"/>
                <a:ext cx="2967150" cy="25864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16600">
                    <a:ln w="38100">
                      <a:noFill/>
                    </a:ln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defRPr>
                </a:lvl1pPr>
              </a:lstStyle>
              <a:p>
                <a:pPr algn="ctr"/>
                <a:r>
                  <a:rPr lang="zh-CN" altLang="en-US" sz="4400" b="1" dirty="0">
                    <a:effectLst/>
                    <a:latin typeface="微软雅黑" panose="020B0503020204020204" pitchFamily="34" charset="-122"/>
                    <a:cs typeface="+mn-ea"/>
                    <a:sym typeface="+mn-lt"/>
                  </a:rPr>
                  <a:t>一</a:t>
                </a:r>
                <a:endParaRPr lang="zh-CN" altLang="en-US" sz="4400" b="1" dirty="0">
                  <a:effectLst/>
                  <a:latin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/>
          <p:cNvGrpSpPr/>
          <p:nvPr>
            <p:custDataLst>
              <p:tags r:id="rId6"/>
            </p:custDataLst>
          </p:nvPr>
        </p:nvGrpSpPr>
        <p:grpSpPr>
          <a:xfrm>
            <a:off x="6269780" y="1342470"/>
            <a:ext cx="1859616" cy="1859616"/>
            <a:chOff x="6712" y="404664"/>
            <a:chExt cx="6259809" cy="6259809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2" y="404664"/>
              <a:ext cx="6259809" cy="6259809"/>
            </a:xfrm>
            <a:prstGeom prst="rect">
              <a:avLst/>
            </a:prstGeom>
          </p:spPr>
        </p:pic>
        <p:sp>
          <p:nvSpPr>
            <p:cNvPr id="32" name="文本框 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53042" y="2155356"/>
              <a:ext cx="2967150" cy="2586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6600">
                  <a:ln w="3810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defRPr>
              </a:lvl1pPr>
            </a:lstStyle>
            <a:p>
              <a:pPr lvl="0" algn="ctr">
                <a:buClrTx/>
                <a:buSzTx/>
                <a:buFontTx/>
              </a:pPr>
              <a:r>
                <a:rPr lang="zh-CN" altLang="en-US" sz="4400" b="1" dirty="0">
                  <a:effectLst/>
                  <a:latin typeface="微软雅黑" panose="020B0503020204020204" pitchFamily="34" charset="-122"/>
                  <a:cs typeface="+mn-ea"/>
                  <a:sym typeface="+mn-lt"/>
                </a:rPr>
                <a:t>二</a:t>
              </a:r>
              <a:endParaRPr lang="zh-CN" altLang="en-US" sz="4400" b="1" dirty="0">
                <a:effectLst/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>
            <p:custDataLst>
              <p:tags r:id="rId9"/>
            </p:custDataLst>
          </p:nvPr>
        </p:nvGrpSpPr>
        <p:grpSpPr>
          <a:xfrm>
            <a:off x="839242" y="2966859"/>
            <a:ext cx="1859616" cy="1859616"/>
            <a:chOff x="6712" y="404664"/>
            <a:chExt cx="6259809" cy="6259809"/>
          </a:xfrm>
        </p:grpSpPr>
        <p:pic>
          <p:nvPicPr>
            <p:cNvPr id="37" name="文本框 3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12" y="404664"/>
              <a:ext cx="6259809" cy="6259809"/>
            </a:xfrm>
            <a:prstGeom prst="rect">
              <a:avLst/>
            </a:prstGeom>
            <a:noFill/>
          </p:spPr>
        </p:pic>
        <p:sp>
          <p:nvSpPr>
            <p:cNvPr id="39" name="文本框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53042" y="2155356"/>
              <a:ext cx="2967150" cy="2586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6600">
                  <a:ln w="3810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defRPr>
              </a:lvl1pPr>
            </a:lstStyle>
            <a:p>
              <a:pPr lvl="0" algn="ctr">
                <a:buClrTx/>
                <a:buSzTx/>
                <a:buFontTx/>
              </a:pPr>
              <a:r>
                <a:rPr lang="zh-CN" altLang="en-US" sz="4400" b="1" dirty="0">
                  <a:effectLst/>
                  <a:latin typeface="微软雅黑" panose="020B0503020204020204" pitchFamily="34" charset="-122"/>
                  <a:cs typeface="+mn-ea"/>
                  <a:sym typeface="+mn-lt"/>
                </a:rPr>
                <a:t>三</a:t>
              </a:r>
              <a:endParaRPr lang="zh-CN" altLang="en-US" sz="4400" b="1" dirty="0">
                <a:effectLst/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>
            <p:custDataLst>
              <p:tags r:id="rId12"/>
            </p:custDataLst>
          </p:nvPr>
        </p:nvGrpSpPr>
        <p:grpSpPr>
          <a:xfrm>
            <a:off x="6269780" y="2966859"/>
            <a:ext cx="1859616" cy="1859616"/>
            <a:chOff x="6712" y="404664"/>
            <a:chExt cx="6259809" cy="6259809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2" y="404664"/>
              <a:ext cx="6259809" cy="6259809"/>
            </a:xfrm>
            <a:prstGeom prst="rect">
              <a:avLst/>
            </a:prstGeom>
          </p:spPr>
        </p:pic>
        <p:sp>
          <p:nvSpPr>
            <p:cNvPr id="44" name="文本框 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653042" y="2155356"/>
              <a:ext cx="2967150" cy="2586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6600">
                  <a:ln w="3810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defRPr>
              </a:lvl1pPr>
            </a:lstStyle>
            <a:p>
              <a:pPr lvl="0" algn="ctr">
                <a:buClrTx/>
                <a:buSzTx/>
                <a:buFontTx/>
              </a:pPr>
              <a:r>
                <a:rPr lang="zh-CN" altLang="en-US" sz="4400" b="1" dirty="0">
                  <a:effectLst/>
                  <a:latin typeface="微软雅黑" panose="020B0503020204020204" pitchFamily="34" charset="-122"/>
                  <a:cs typeface="+mn-ea"/>
                  <a:sym typeface="+mn-lt"/>
                </a:rPr>
                <a:t>四</a:t>
              </a:r>
              <a:endParaRPr lang="zh-CN" altLang="en-US" sz="4400" b="1" dirty="0">
                <a:effectLst/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5" name="Rectangle 2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129365" y="2062577"/>
            <a:ext cx="2516399" cy="51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>
              <a:lnSpc>
                <a:spcPct val="120000"/>
              </a:lnSpc>
              <a:spcBef>
                <a:spcPts val="400"/>
              </a:spcBef>
            </a:pPr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技术方案</a:t>
            </a:r>
            <a:endParaRPr lang="zh-CN" altLang="en-US" sz="2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Rectangl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12193" y="3638424"/>
            <a:ext cx="2516399" cy="51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>
              <a:lnSpc>
                <a:spcPct val="120000"/>
              </a:lnSpc>
              <a:spcBef>
                <a:spcPts val="400"/>
              </a:spcBef>
            </a:pPr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核心创新点</a:t>
            </a:r>
            <a:endParaRPr lang="en-US" altLang="zh-CN" sz="28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Rectangle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129270" y="3638550"/>
            <a:ext cx="2806700" cy="51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>
              <a:lnSpc>
                <a:spcPct val="120000"/>
              </a:lnSpc>
              <a:spcBef>
                <a:spcPts val="400"/>
              </a:spcBef>
            </a:pPr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验证</a:t>
            </a:r>
            <a:r>
              <a:rPr lang="en-US" altLang="zh-CN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应用案例</a:t>
            </a:r>
            <a:endParaRPr lang="zh-CN" altLang="en-US" sz="2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>
            <p:custDataLst>
              <p:tags r:id="rId18"/>
            </p:custDataLst>
          </p:nvPr>
        </p:nvGrpSpPr>
        <p:grpSpPr>
          <a:xfrm>
            <a:off x="832275" y="4654054"/>
            <a:ext cx="1859616" cy="1859616"/>
            <a:chOff x="6712" y="404664"/>
            <a:chExt cx="6259809" cy="6259809"/>
          </a:xfrm>
        </p:grpSpPr>
        <p:pic>
          <p:nvPicPr>
            <p:cNvPr id="49" name="图片 4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2" y="404664"/>
              <a:ext cx="6259809" cy="6259809"/>
            </a:xfrm>
            <a:prstGeom prst="rect">
              <a:avLst/>
            </a:prstGeom>
          </p:spPr>
        </p:pic>
        <p:sp>
          <p:nvSpPr>
            <p:cNvPr id="50" name="文本框 6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653042" y="2155356"/>
              <a:ext cx="2967150" cy="2586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6600">
                  <a:ln w="3810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defRPr>
              </a:lvl1pPr>
            </a:lstStyle>
            <a:p>
              <a:pPr lvl="0" algn="ctr">
                <a:buClrTx/>
                <a:buSzTx/>
                <a:buFontTx/>
              </a:pPr>
              <a:r>
                <a:rPr lang="zh-CN" altLang="en-US" sz="4400" b="1" dirty="0">
                  <a:effectLst/>
                  <a:latin typeface="微软雅黑" panose="020B0503020204020204" pitchFamily="34" charset="-122"/>
                  <a:cs typeface="+mn-ea"/>
                  <a:sym typeface="+mn-lt"/>
                </a:rPr>
                <a:t>五</a:t>
              </a:r>
              <a:endParaRPr lang="zh-CN" altLang="en-US" sz="4400" b="1" dirty="0">
                <a:effectLst/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1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91765" y="5325745"/>
            <a:ext cx="3557270" cy="51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>
              <a:lnSpc>
                <a:spcPct val="120000"/>
              </a:lnSpc>
              <a:spcBef>
                <a:spcPts val="400"/>
              </a:spcBef>
            </a:pPr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推广策略与商业价值</a:t>
            </a:r>
            <a:endParaRPr lang="zh-CN" altLang="en-US" sz="2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>
            <p:custDataLst>
              <p:tags r:id="rId22"/>
            </p:custDataLst>
          </p:nvPr>
        </p:nvGrpSpPr>
        <p:grpSpPr>
          <a:xfrm>
            <a:off x="6311690" y="4662944"/>
            <a:ext cx="1859616" cy="1859616"/>
            <a:chOff x="6712" y="404664"/>
            <a:chExt cx="6259809" cy="6259809"/>
          </a:xfrm>
        </p:grpSpPr>
        <p:pic>
          <p:nvPicPr>
            <p:cNvPr id="53" name="图片 52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2" y="404664"/>
              <a:ext cx="6259809" cy="6259809"/>
            </a:xfrm>
            <a:prstGeom prst="rect">
              <a:avLst/>
            </a:prstGeom>
          </p:spPr>
        </p:pic>
        <p:sp>
          <p:nvSpPr>
            <p:cNvPr id="54" name="文本框 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653042" y="2155356"/>
              <a:ext cx="2967150" cy="2586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6600">
                  <a:ln w="3810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defRPr>
              </a:lvl1pPr>
            </a:lstStyle>
            <a:p>
              <a:pPr lvl="0" algn="ctr">
                <a:buClrTx/>
                <a:buSzTx/>
                <a:buFontTx/>
              </a:pPr>
              <a:r>
                <a:rPr lang="zh-CN" altLang="en-US" sz="4400" b="1" dirty="0">
                  <a:effectLst/>
                  <a:latin typeface="微软雅黑" panose="020B0503020204020204" pitchFamily="34" charset="-122"/>
                  <a:cs typeface="+mn-ea"/>
                  <a:sym typeface="+mn-lt"/>
                </a:rPr>
                <a:t>六</a:t>
              </a:r>
              <a:endParaRPr lang="zh-CN" altLang="en-US" sz="4400" b="1" dirty="0">
                <a:effectLst/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5" name="Rectangle 2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171180" y="5334635"/>
            <a:ext cx="2778760" cy="51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>
              <a:lnSpc>
                <a:spcPct val="120000"/>
              </a:lnSpc>
              <a:spcBef>
                <a:spcPts val="400"/>
              </a:spcBef>
            </a:pPr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团队优势及其他</a:t>
            </a:r>
            <a:endParaRPr lang="zh-CN" altLang="en-US" sz="2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26"/>
          <p:cNvSpPr>
            <a:spLocks noGrp="1"/>
          </p:cNvSpPr>
          <p:nvPr>
            <p:ph type="title" idx="4294967295"/>
          </p:nvPr>
        </p:nvSpPr>
        <p:spPr>
          <a:xfrm>
            <a:off x="1056005" y="443230"/>
            <a:ext cx="5412105" cy="477520"/>
          </a:xfrm>
        </p:spPr>
        <p:txBody>
          <a:bodyPr/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lt"/>
              </a:rPr>
              <a:t>一、背景和需求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04389" y="2205000"/>
            <a:ext cx="108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  <a:endParaRPr lang="zh-CN" altLang="en-US" sz="4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0998" y="3501000"/>
            <a:ext cx="108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1002" y="4144282"/>
            <a:ext cx="10800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514975" y="908685"/>
            <a:ext cx="1162685" cy="985520"/>
            <a:chOff x="6273" y="581"/>
            <a:chExt cx="2234" cy="1893"/>
          </a:xfrm>
        </p:grpSpPr>
        <p:sp>
          <p:nvSpPr>
            <p:cNvPr id="4" name="六边形 3"/>
            <p:cNvSpPr/>
            <p:nvPr/>
          </p:nvSpPr>
          <p:spPr>
            <a:xfrm>
              <a:off x="6273" y="582"/>
              <a:ext cx="2234" cy="1892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9" name="图片 8" descr="【竖版】大赛logo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600" y="581"/>
              <a:ext cx="1580" cy="189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53b705e2506995aa22e00c1f57ab8a01df64818"/>
  <p:tag name="KSO_WM_NEWLAYOUT_GROUP_ID" val="layout_48"/>
  <p:tag name="KSO_WM_NEWLAYOUT_ID" val="slide_81d8e711c58b27d4"/>
</p:tagLst>
</file>

<file path=ppt/tags/tag1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4.xml><?xml version="1.0" encoding="utf-8"?>
<p:tagLst xmlns:p="http://schemas.openxmlformats.org/presentationml/2006/main">
  <p:tag name="KSO_WM_DIAGRAM_VIRTUALLY_FRAME" val="{&quot;height&quot;:407.88110236220473,&quot;left&quot;:65.53346456692914,&quot;top&quot;:105.70629921259842,&quot;width&quot;:796.6665354330709}"/>
</p:tagLst>
</file>

<file path=ppt/tags/tag15.xml><?xml version="1.0" encoding="utf-8"?>
<p:tagLst xmlns:p="http://schemas.openxmlformats.org/presentationml/2006/main">
  <p:tag name="KSO_WM_DIAGRAM_VIRTUALLY_FRAME" val="{&quot;height&quot;:407.88110236220473,&quot;left&quot;:65.53346456692914,&quot;top&quot;:105.70629921259842,&quot;width&quot;:796.6665354330709}"/>
</p:tagLst>
</file>

<file path=ppt/tags/tag16.xml><?xml version="1.0" encoding="utf-8"?>
<p:tagLst xmlns:p="http://schemas.openxmlformats.org/presentationml/2006/main">
  <p:tag name="KSO_WM_DIAGRAM_VIRTUALLY_FRAME" val="{&quot;height&quot;:407.88110236220473,&quot;left&quot;:65.53346456692914,&quot;top&quot;:105.70629921259842,&quot;width&quot;:796.6665354330709}"/>
</p:tagLst>
</file>

<file path=ppt/tags/tag17.xml><?xml version="1.0" encoding="utf-8"?>
<p:tagLst xmlns:p="http://schemas.openxmlformats.org/presentationml/2006/main">
  <p:tag name="KSO_WM_DIAGRAM_VIRTUALLY_FRAME" val="{&quot;height&quot;:407.88110236220473,&quot;left&quot;:65.53346456692914,&quot;top&quot;:105.70629921259842,&quot;width&quot;:796.6665354330709}"/>
</p:tagLst>
</file>

<file path=ppt/tags/tag18.xml><?xml version="1.0" encoding="utf-8"?>
<p:tagLst xmlns:p="http://schemas.openxmlformats.org/presentationml/2006/main">
  <p:tag name="KSO_WM_DIAGRAM_VIRTUALLY_FRAME" val="{&quot;height&quot;:407.88110236220473,&quot;left&quot;:65.53346456692914,&quot;top&quot;:105.70629921259842,&quot;width&quot;:796.6665354330709}"/>
</p:tagLst>
</file>

<file path=ppt/tags/tag19.xml><?xml version="1.0" encoding="utf-8"?>
<p:tagLst xmlns:p="http://schemas.openxmlformats.org/presentationml/2006/main">
  <p:tag name="KSO_WM_DIAGRAM_VIRTUALLY_FRAME" val="{&quot;height&quot;:407.88110236220473,&quot;left&quot;:65.53346456692914,&quot;top&quot;:105.70629921259842,&quot;width&quot;:796.6665354330709}"/>
</p:tagLst>
</file>

<file path=ppt/tags/tag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0.xml><?xml version="1.0" encoding="utf-8"?>
<p:tagLst xmlns:p="http://schemas.openxmlformats.org/presentationml/2006/main">
  <p:tag name="KSO_WM_DIAGRAM_VIRTUALLY_FRAME" val="{&quot;height&quot;:407.88110236220473,&quot;left&quot;:65.53346456692914,&quot;top&quot;:105.70629921259842,&quot;width&quot;:796.6665354330709}"/>
</p:tagLst>
</file>

<file path=ppt/tags/tag21.xml><?xml version="1.0" encoding="utf-8"?>
<p:tagLst xmlns:p="http://schemas.openxmlformats.org/presentationml/2006/main">
  <p:tag name="KSO_WM_DIAGRAM_VIRTUALLY_FRAME" val="{&quot;height&quot;:407.88110236220473,&quot;left&quot;:65.53346456692914,&quot;top&quot;:105.70629921259842,&quot;width&quot;:796.6665354330709}"/>
</p:tagLst>
</file>

<file path=ppt/tags/tag22.xml><?xml version="1.0" encoding="utf-8"?>
<p:tagLst xmlns:p="http://schemas.openxmlformats.org/presentationml/2006/main">
  <p:tag name="KSO_WM_DIAGRAM_VIRTUALLY_FRAME" val="{&quot;height&quot;:407.88110236220473,&quot;left&quot;:65.53346456692914,&quot;top&quot;:105.70629921259842,&quot;width&quot;:796.6665354330709}"/>
</p:tagLst>
</file>

<file path=ppt/tags/tag23.xml><?xml version="1.0" encoding="utf-8"?>
<p:tagLst xmlns:p="http://schemas.openxmlformats.org/presentationml/2006/main">
  <p:tag name="KSO_WM_DIAGRAM_VIRTUALLY_FRAME" val="{&quot;height&quot;:407.88110236220473,&quot;left&quot;:65.53346456692914,&quot;top&quot;:105.70629921259842,&quot;width&quot;:796.6665354330709}"/>
</p:tagLst>
</file>

<file path=ppt/tags/tag24.xml><?xml version="1.0" encoding="utf-8"?>
<p:tagLst xmlns:p="http://schemas.openxmlformats.org/presentationml/2006/main">
  <p:tag name="KSO_WM_DIAGRAM_VIRTUALLY_FRAME" val="{&quot;height&quot;:407.88110236220473,&quot;left&quot;:65.53346456692914,&quot;top&quot;:105.70629921259842,&quot;width&quot;:796.6665354330709}"/>
</p:tagLst>
</file>

<file path=ppt/tags/tag25.xml><?xml version="1.0" encoding="utf-8"?>
<p:tagLst xmlns:p="http://schemas.openxmlformats.org/presentationml/2006/main">
  <p:tag name="KSO_WM_DIAGRAM_VIRTUALLY_FRAME" val="{&quot;height&quot;:407.88110236220473,&quot;left&quot;:65.53346456692914,&quot;top&quot;:105.70629921259842,&quot;width&quot;:796.6665354330709}"/>
</p:tagLst>
</file>

<file path=ppt/tags/tag26.xml><?xml version="1.0" encoding="utf-8"?>
<p:tagLst xmlns:p="http://schemas.openxmlformats.org/presentationml/2006/main">
  <p:tag name="KSO_WM_DIAGRAM_VIRTUALLY_FRAME" val="{&quot;height&quot;:407.88110236220473,&quot;left&quot;:65.53346456692914,&quot;top&quot;:105.70629921259842,&quot;width&quot;:796.6665354330709}"/>
</p:tagLst>
</file>

<file path=ppt/tags/tag27.xml><?xml version="1.0" encoding="utf-8"?>
<p:tagLst xmlns:p="http://schemas.openxmlformats.org/presentationml/2006/main">
  <p:tag name="KSO_WM_DIAGRAM_VIRTUALLY_FRAME" val="{&quot;height&quot;:407.88110236220473,&quot;left&quot;:65.53346456692914,&quot;top&quot;:105.70629921259842,&quot;width&quot;:796.6665354330709}"/>
</p:tagLst>
</file>

<file path=ppt/tags/tag28.xml><?xml version="1.0" encoding="utf-8"?>
<p:tagLst xmlns:p="http://schemas.openxmlformats.org/presentationml/2006/main">
  <p:tag name="KSO_WM_DIAGRAM_VIRTUALLY_FRAME" val="{&quot;height&quot;:407.88110236220473,&quot;left&quot;:65.53346456692914,&quot;top&quot;:105.70629921259842,&quot;width&quot;:796.6665354330709}"/>
</p:tagLst>
</file>

<file path=ppt/tags/tag29.xml><?xml version="1.0" encoding="utf-8"?>
<p:tagLst xmlns:p="http://schemas.openxmlformats.org/presentationml/2006/main">
  <p:tag name="KSO_WM_DIAGRAM_VIRTUALLY_FRAME" val="{&quot;height&quot;:407.88110236220473,&quot;left&quot;:65.53346456692914,&quot;top&quot;:105.70629921259842,&quot;width&quot;:796.6665354330709}"/>
</p:tagLst>
</file>

<file path=ppt/tags/tag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0.xml><?xml version="1.0" encoding="utf-8"?>
<p:tagLst xmlns:p="http://schemas.openxmlformats.org/presentationml/2006/main">
  <p:tag name="KSO_WM_DIAGRAM_VIRTUALLY_FRAME" val="{&quot;height&quot;:407.88110236220473,&quot;left&quot;:65.53346456692914,&quot;top&quot;:105.70629921259842,&quot;width&quot;:796.6665354330709}"/>
</p:tagLst>
</file>

<file path=ppt/tags/tag31.xml><?xml version="1.0" encoding="utf-8"?>
<p:tagLst xmlns:p="http://schemas.openxmlformats.org/presentationml/2006/main">
  <p:tag name="KSO_WM_DIAGRAM_VIRTUALLY_FRAME" val="{&quot;height&quot;:407.88110236220473,&quot;left&quot;:65.53346456692914,&quot;top&quot;:105.70629921259842,&quot;width&quot;:796.6665354330709}"/>
</p:tagLst>
</file>

<file path=ppt/tags/tag32.xml><?xml version="1.0" encoding="utf-8"?>
<p:tagLst xmlns:p="http://schemas.openxmlformats.org/presentationml/2006/main">
  <p:tag name="KSO_WM_DIAGRAM_VIRTUALLY_FRAME" val="{&quot;height&quot;:407.88110236220473,&quot;left&quot;:65.53346456692914,&quot;top&quot;:105.70629921259842,&quot;width&quot;:796.6665354330709}"/>
</p:tagLst>
</file>

<file path=ppt/tags/tag33.xml><?xml version="1.0" encoding="utf-8"?>
<p:tagLst xmlns:p="http://schemas.openxmlformats.org/presentationml/2006/main">
  <p:tag name="KSO_WM_DIAGRAM_VIRTUALLY_FRAME" val="{&quot;height&quot;:407.88110236220473,&quot;left&quot;:65.53346456692914,&quot;top&quot;:105.70629921259842,&quot;width&quot;:796.6665354330709}"/>
</p:tagLst>
</file>

<file path=ppt/tags/tag34.xml><?xml version="1.0" encoding="utf-8"?>
<p:tagLst xmlns:p="http://schemas.openxmlformats.org/presentationml/2006/main">
  <p:tag name="KSO_WM_DIAGRAM_VIRTUALLY_FRAME" val="{&quot;height&quot;:407.88110236220473,&quot;left&quot;:65.53346456692914,&quot;top&quot;:105.70629921259842,&quot;width&quot;:796.6665354330709}"/>
</p:tagLst>
</file>

<file path=ppt/tags/tag35.xml><?xml version="1.0" encoding="utf-8"?>
<p:tagLst xmlns:p="http://schemas.openxmlformats.org/presentationml/2006/main">
  <p:tag name="KSO_WM_DIAGRAM_VIRTUALLY_FRAME" val="{&quot;height&quot;:407.88110236220473,&quot;left&quot;:65.53346456692914,&quot;top&quot;:105.70629921259842,&quot;width&quot;:796.6665354330709}"/>
</p:tagLst>
</file>

<file path=ppt/tags/tag36.xml><?xml version="1.0" encoding="utf-8"?>
<p:tagLst xmlns:p="http://schemas.openxmlformats.org/presentationml/2006/main">
  <p:tag name="KSO_WM_DIAGRAM_VIRTUALLY_FRAME" val="{&quot;height&quot;:407.88110236220473,&quot;left&quot;:65.53346456692914,&quot;top&quot;:105.70629921259842,&quot;width&quot;:796.6665354330709}"/>
</p:tagLst>
</file>

<file path=ppt/tags/tag37.xml><?xml version="1.0" encoding="utf-8"?>
<p:tagLst xmlns:p="http://schemas.openxmlformats.org/presentationml/2006/main">
  <p:tag name="KSO_WM_DIAGRAM_VIRTUALLY_FRAME" val="{&quot;height&quot;:407.88110236220473,&quot;left&quot;:65.53346456692914,&quot;top&quot;:105.70629921259842,&quot;width&quot;:796.6665354330709}"/>
</p:tagLst>
</file>

<file path=ppt/tags/tag38.xml><?xml version="1.0" encoding="utf-8"?>
<p:tagLst xmlns:p="http://schemas.openxmlformats.org/presentationml/2006/main">
  <p:tag name="resource_record_key" val="{&quot;13&quot;:[4364903]}"/>
</p:tagLst>
</file>

<file path=ppt/tags/tag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37CFFF"/>
      </a:accent1>
      <a:accent2>
        <a:srgbClr val="1B4C81"/>
      </a:accent2>
      <a:accent3>
        <a:srgbClr val="1C93CD"/>
      </a:accent3>
      <a:accent4>
        <a:srgbClr val="61C8CE"/>
      </a:accent4>
      <a:accent5>
        <a:srgbClr val="A5A5A5"/>
      </a:accent5>
      <a:accent6>
        <a:srgbClr val="C9C9C9"/>
      </a:accent6>
      <a:hlink>
        <a:srgbClr val="0078ED"/>
      </a:hlink>
      <a:folHlink>
        <a:srgbClr val="BFBFBF"/>
      </a:folHlink>
    </a:clrScheme>
    <a:fontScheme name="qge0nbis">
      <a:majorFont>
        <a:latin typeface="Agency FB"/>
        <a:ea typeface="黑体"/>
        <a:cs typeface=""/>
      </a:majorFont>
      <a:minorFont>
        <a:latin typeface="Agency FB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120</Words>
  <Application>WPS 演示</Application>
  <PresentationFormat>宽屏</PresentationFormat>
  <Paragraphs>42</Paragraphs>
  <Slides>4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Impact</vt:lpstr>
      <vt:lpstr>Arial Unicode MS</vt:lpstr>
      <vt:lpstr>Agency FB</vt:lpstr>
      <vt:lpstr>Trebuchet MS</vt:lpstr>
      <vt:lpstr>Calibri</vt:lpstr>
      <vt:lpstr>黑体</vt:lpstr>
      <vt:lpstr>Office 主题​​</vt:lpstr>
      <vt:lpstr>PowerPoint 演示文稿</vt:lpstr>
      <vt:lpstr>PowerPoint 演示文稿</vt:lpstr>
      <vt:lpstr>01 标题</vt:lpstr>
      <vt:lpstr>PowerPoint 演示文稿</vt:lpstr>
    </vt:vector>
  </TitlesOfParts>
  <Company>CHENYING0907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5864803b1cc11</dc:title>
  <dc:creator>CHENYING0907</dc:creator>
  <cp:lastModifiedBy>cimsic</cp:lastModifiedBy>
  <cp:revision>185</cp:revision>
  <dcterms:created xsi:type="dcterms:W3CDTF">2016-03-28T10:30:00Z</dcterms:created>
  <dcterms:modified xsi:type="dcterms:W3CDTF">2025-10-10T05:53:39Z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6AF270E19F5B4621AE42544DCE61F45F_13</vt:lpwstr>
  </property>
</Properties>
</file>