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61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68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57600" y="2331720"/>
            <a:ext cx="4886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决赛评审标准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</a:t>
            </a:r>
            <a:endParaRPr lang="en-US" altLang="zh-CN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458470" y="1220470"/>
          <a:ext cx="11163935" cy="4992370"/>
        </p:xfrm>
        <a:graphic>
          <a:graphicData uri="http://schemas.openxmlformats.org/drawingml/2006/table">
            <a:tbl>
              <a:tblPr/>
              <a:tblGrid>
                <a:gridCol w="590550"/>
                <a:gridCol w="1191260"/>
                <a:gridCol w="3286125"/>
                <a:gridCol w="864870"/>
                <a:gridCol w="1272540"/>
                <a:gridCol w="986790"/>
                <a:gridCol w="1029335"/>
                <a:gridCol w="935355"/>
                <a:gridCol w="1007110"/>
              </a:tblGrid>
              <a:tr h="38798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评价维度</a:t>
                      </a: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 </a:t>
                      </a:r>
                      <a:endParaRPr lang="en-US" alt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评价标准说明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标准分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几乎没有体现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较少体现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一般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良好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优秀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00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20%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40%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60%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80%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100%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43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课题选定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课题选定理由充分，现状把握较全面，目标可量化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 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 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 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34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原因分析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原因分析工具应用适当，分析到根本原因、且全面充分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 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6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对策实施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对策制定详细（5W1H），对策实施计划、效果、点检较完善，有精益改善工具应用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 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0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改善效果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改善有创新性，改善量化成果显著，改善结果有维持管理机制保障，利用数字化管理工具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 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 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 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77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课题发表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发表资料文案美观，逻辑性好，图文并茂，发表人精神饱满，讲述流利清晰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 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 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054465" y="254000"/>
            <a:ext cx="2801620" cy="404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altLang="en-US" sz="2000" b="1">
                <a:solidFill>
                  <a:schemeClr val="bg1"/>
                </a:solidFill>
              </a:rPr>
              <a:t>精益创新课题版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515620" y="1208405"/>
          <a:ext cx="11158220" cy="5056505"/>
        </p:xfrm>
        <a:graphic>
          <a:graphicData uri="http://schemas.openxmlformats.org/drawingml/2006/table">
            <a:tbl>
              <a:tblPr/>
              <a:tblGrid>
                <a:gridCol w="590550"/>
                <a:gridCol w="1190625"/>
                <a:gridCol w="3284220"/>
                <a:gridCol w="864235"/>
                <a:gridCol w="1271905"/>
                <a:gridCol w="986155"/>
                <a:gridCol w="1029335"/>
                <a:gridCol w="934720"/>
                <a:gridCol w="1006475"/>
              </a:tblGrid>
              <a:tr h="46482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评价维度</a:t>
                      </a: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 </a:t>
                      </a:r>
                      <a:endParaRPr lang="en-US" alt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评价标准说明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标准分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几乎没有体现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较少体现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一般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良好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优秀</a:t>
                      </a:r>
                      <a:endParaRPr lang="zh-CN" altLang="en-US" sz="13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3053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20%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40%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60%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80%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100%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1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问题描述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问题描述清晰，改善着眼点好，构思有创意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改善过程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提案的部分内容或想法可以被借鉴与利用，能看出付出了努力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9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改善效果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取得了较好的改善效果，改善成果尽可能被量化描述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提案发表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发表资料文案美观，逻辑性好，图文并茂，发表人精神饱满，讲述流利清晰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054465" y="254000"/>
            <a:ext cx="2801620" cy="404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altLang="en-US" sz="2000" b="1">
                <a:solidFill>
                  <a:schemeClr val="bg1"/>
                </a:solidFill>
              </a:rPr>
              <a:t>精益现场改善版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TABLE_ENDDRAG_ORIGIN_RECT" val="879*393"/>
  <p:tag name="TABLE_ENDDRAG_RECT" val="36*96*879*393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TABLE_ENDDRAG_ORIGIN_RECT" val="878*398"/>
  <p:tag name="TABLE_ENDDRAG_RECT" val="40*95*878*398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COMMONDATA" val="eyJoZGlkIjoiNzlmYmYyNmY3ZTllZTUzNTI3OGE3OTI5MThmZDJhMT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WPS 演示</Application>
  <PresentationFormat>宽屏</PresentationFormat>
  <Paragraphs>240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张蕾Joyce</cp:lastModifiedBy>
  <cp:revision>159</cp:revision>
  <dcterms:created xsi:type="dcterms:W3CDTF">2019-06-19T02:08:00Z</dcterms:created>
  <dcterms:modified xsi:type="dcterms:W3CDTF">2023-10-15T03:21:45Z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39AC682C192D42FEADA7ECBC8DFD1F1C_11</vt:lpwstr>
  </property>
</Properties>
</file>