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4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8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6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657600" y="2331720"/>
            <a:ext cx="48863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 </a:t>
            </a:r>
            <a:r>
              <a:rPr lang="zh-CN" altLang="en-US"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精益创新课题版</a:t>
            </a:r>
            <a:r>
              <a:rPr lang="en-US" altLang="zh-CN"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-</a:t>
            </a:r>
            <a:endParaRPr lang="en-US" altLang="zh-CN" sz="16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031240" y="1315085"/>
            <a:ext cx="2590800" cy="4876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dist"/>
            <a:r>
              <a:rPr lang="zh-CN" sz="25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八、维持固化</a:t>
            </a:r>
            <a:endParaRPr lang="zh-CN" sz="25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31240" y="1315085"/>
            <a:ext cx="2209800" cy="4876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dist"/>
            <a:r>
              <a:rPr lang="zh-CN" altLang="en-US" sz="2500" b="1" dirty="0" smtClean="0">
                <a:ea typeface="微软雅黑" panose="020B0503020204020204" charset="-122"/>
                <a:sym typeface="+mn-ea"/>
              </a:rPr>
              <a:t>课题改善团队</a:t>
            </a:r>
            <a:endParaRPr lang="zh-CN" sz="25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aphicFrame>
        <p:nvGraphicFramePr>
          <p:cNvPr id="6" name="Group 439"/>
          <p:cNvGraphicFramePr/>
          <p:nvPr>
            <p:custDataLst>
              <p:tags r:id="rId2"/>
            </p:custDataLst>
          </p:nvPr>
        </p:nvGraphicFramePr>
        <p:xfrm>
          <a:off x="1031240" y="1964055"/>
          <a:ext cx="10079355" cy="4256405"/>
        </p:xfrm>
        <a:graphic>
          <a:graphicData uri="http://schemas.openxmlformats.org/drawingml/2006/table">
            <a:tbl>
              <a:tblPr/>
              <a:tblGrid>
                <a:gridCol w="1403985"/>
                <a:gridCol w="1279525"/>
                <a:gridCol w="1387475"/>
                <a:gridCol w="1149985"/>
                <a:gridCol w="222885"/>
                <a:gridCol w="1520190"/>
                <a:gridCol w="1559560"/>
                <a:gridCol w="1555750"/>
              </a:tblGrid>
              <a:tr h="417830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课题名称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3" marB="34293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419100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部门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3" marB="34293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课题起始时间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课题组长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姓名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3" marB="34293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性别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年龄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学历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职务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组内分工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</a:tr>
              <a:tr h="417195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34293" marB="34293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</a:tr>
              <a:tr h="418465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34293" marB="34293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</a:tr>
              <a:tr h="421640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34293" marB="34293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</a:tr>
              <a:tr h="418465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34293" marB="34293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</a:tr>
              <a:tr h="419100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34293" marB="34293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</a:tr>
              <a:tr h="457835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34293" marB="34293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</a:tr>
              <a:tr h="454025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34293" marB="34293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31240" y="1315085"/>
            <a:ext cx="2209800" cy="4876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dist"/>
            <a:r>
              <a:rPr lang="zh-CN" sz="25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一、选定主题</a:t>
            </a:r>
            <a:endParaRPr lang="zh-CN" sz="25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031240" y="1315085"/>
            <a:ext cx="2590800" cy="4876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dist"/>
            <a:r>
              <a:rPr lang="zh-CN" sz="25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二、把握现状</a:t>
            </a:r>
            <a:endParaRPr lang="zh-CN" sz="25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031240" y="1315085"/>
            <a:ext cx="2590800" cy="4876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dist"/>
            <a:r>
              <a:rPr lang="zh-CN" sz="25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三、设定目标</a:t>
            </a:r>
            <a:endParaRPr lang="zh-CN" sz="25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031240" y="1315085"/>
            <a:ext cx="2590800" cy="4876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dist"/>
            <a:r>
              <a:rPr lang="zh-CN" sz="25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四、要因分析</a:t>
            </a:r>
            <a:endParaRPr lang="zh-CN" sz="25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031240" y="1315085"/>
            <a:ext cx="2590800" cy="4876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dist"/>
            <a:r>
              <a:rPr lang="zh-CN" sz="25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五、对策树立</a:t>
            </a:r>
            <a:endParaRPr lang="zh-CN" sz="25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031240" y="1315085"/>
            <a:ext cx="2590800" cy="4876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dist"/>
            <a:r>
              <a:rPr lang="zh-CN" sz="25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六、对策实施</a:t>
            </a:r>
            <a:endParaRPr lang="zh-CN" sz="25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031240" y="1315085"/>
            <a:ext cx="2590800" cy="4876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dist"/>
            <a:r>
              <a:rPr lang="zh-CN" sz="25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七、效果确认</a:t>
            </a:r>
            <a:endParaRPr lang="zh-CN" sz="25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BEAUTIFY_FLAG" val=""/>
  <p:tag name="TABLE_ENDDRAG_ORIGIN_RECT" val="793*335"/>
  <p:tag name="TABLE_ENDDRAG_RECT" val="81*154*793*335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2.xml><?xml version="1.0" encoding="utf-8"?>
<p:tagLst xmlns:p="http://schemas.openxmlformats.org/presentationml/2006/main">
  <p:tag name="COMMONDATA" val="eyJoZGlkIjoiNzlmYmYyNmY3ZTllZTUzNTI3OGE3OTI5MThmZDJhMTQifQ=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</Words>
  <Application>WPS 演示</Application>
  <PresentationFormat>宽屏</PresentationFormat>
  <Paragraphs>46</Paragraphs>
  <Slides>11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张蕾Joyce</cp:lastModifiedBy>
  <cp:revision>177</cp:revision>
  <dcterms:created xsi:type="dcterms:W3CDTF">2019-06-19T02:08:00Z</dcterms:created>
  <dcterms:modified xsi:type="dcterms:W3CDTF">2023-10-07T01:03:27Z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BF1957FF8FD54721BA8363C6607FF122_11</vt:lpwstr>
  </property>
</Properties>
</file>