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4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70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57600" y="2331720"/>
            <a:ext cx="48863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 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精益现场改善版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</a:t>
            </a:r>
            <a:endParaRPr lang="en-US" altLang="zh-CN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31240" y="1315085"/>
            <a:ext cx="2209800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sz="2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一、问题提出</a:t>
            </a:r>
            <a:endParaRPr lang="zh-CN" sz="2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31240" y="1315085"/>
            <a:ext cx="3467100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sz="2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二、改善构想与过程	</a:t>
            </a:r>
            <a:endParaRPr lang="zh-CN" sz="2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31240" y="1315085"/>
            <a:ext cx="2590800" cy="487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sz="25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三、改善效果</a:t>
            </a:r>
            <a:endParaRPr lang="zh-CN" sz="25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COMMONDATA" val="eyJoZGlkIjoiNzlmYmYyNmY3ZTllZTUzNTI3OGE3OTI5MThmZDJhMTQ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WPS 演示</Application>
  <PresentationFormat>宽屏</PresentationFormat>
  <Paragraphs>8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张蕾Joyce</cp:lastModifiedBy>
  <cp:revision>179</cp:revision>
  <dcterms:created xsi:type="dcterms:W3CDTF">2019-06-19T02:08:00Z</dcterms:created>
  <dcterms:modified xsi:type="dcterms:W3CDTF">2023-10-07T01:01:45Z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2C90338376BF4305937FB6C4789C7879_13</vt:lpwstr>
  </property>
</Properties>
</file>